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b83e4cded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b83e4cded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b83e4cded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b83e4cded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b83e4cded9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b83e4cded9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b83e4cded9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b83e4cded9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b83e4cded9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b83e4cded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b83e4cded9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b83e4cded9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b83e4cded9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b83e4cded9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b83e4cded9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b83e4cded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b83e4cded9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b83e4cded9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b83e4cded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b83e4cded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83e4cded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83e4cded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b83e4cded9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b83e4cded9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b83e4cded9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b83e4cded9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b83e4cded9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b83e4cded9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b83e4cded9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b83e4cded9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83e4cded9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83e4cded9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83e4cded9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83e4cded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b83e4cded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b83e4cded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b83e4cded9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b83e4cded9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83e4cded9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83e4cded9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b83e4cded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b83e4cded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b83e4cded9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b83e4cded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Practica 6.0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Khalid Beno 1 D.A.W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Privacidad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372375" y="69674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075" y="1007150"/>
            <a:ext cx="3605875" cy="368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575" y="1007150"/>
            <a:ext cx="4122272" cy="17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SONIDO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648525" y="51435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9650" y="790825"/>
            <a:ext cx="3894800" cy="395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ENERGIA</a:t>
            </a:r>
            <a:endParaRPr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422300" y="66679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900" y="515950"/>
            <a:ext cx="4486425" cy="45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Abre la configuración:</a:t>
            </a:r>
            <a:endParaRPr/>
          </a:p>
        </p:txBody>
      </p:sp>
      <p:sp>
        <p:nvSpPr>
          <p:cNvPr id="223" name="Google Shape;223;p25"/>
          <p:cNvSpPr txBox="1"/>
          <p:nvPr>
            <p:ph idx="1" type="body"/>
          </p:nvPr>
        </p:nvSpPr>
        <p:spPr>
          <a:xfrm>
            <a:off x="1170200" y="1034950"/>
            <a:ext cx="7456200" cy="39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Dispositivos: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 Monitores: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Cambia la resolución al máximo que tu pantalla lo permita.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Activa la luz nocturna de 21:00-08:00.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 Teclado: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¿Cuál es la combinación de teclas para mostrar la terminal?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Ejecuta la terminal.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Ratón y Panel táctil: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Arriba de la ventana de configuración ejecuta Probar su Configuración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Soportes extraíbles: 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Activar Nunca preguntar ni iniciar programas al introducir soportes.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	MONITORES</a:t>
            </a:r>
            <a:endParaRPr/>
          </a:p>
        </p:txBody>
      </p:sp>
      <p:sp>
        <p:nvSpPr>
          <p:cNvPr id="229" name="Google Shape;229;p26"/>
          <p:cNvSpPr txBox="1"/>
          <p:nvPr>
            <p:ph idx="1" type="body"/>
          </p:nvPr>
        </p:nvSpPr>
        <p:spPr>
          <a:xfrm>
            <a:off x="1685600" y="5648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5" y="1081975"/>
            <a:ext cx="3975825" cy="380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1" y="1307850"/>
            <a:ext cx="4415625" cy="34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TECLADO</a:t>
            </a:r>
            <a:endParaRPr/>
          </a:p>
        </p:txBody>
      </p:sp>
      <p:sp>
        <p:nvSpPr>
          <p:cNvPr id="237" name="Google Shape;237;p27"/>
          <p:cNvSpPr txBox="1"/>
          <p:nvPr>
            <p:ph idx="1" type="body"/>
          </p:nvPr>
        </p:nvSpPr>
        <p:spPr>
          <a:xfrm>
            <a:off x="3637900" y="481950"/>
            <a:ext cx="4012500" cy="7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¿Cuál es la combinación de teclas para mostrar la terminal?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Ctrl + Alt + T</a:t>
            </a:r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987400"/>
            <a:ext cx="5734050" cy="389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RATON Y PANEL </a:t>
            </a:r>
            <a:r>
              <a:rPr lang="es"/>
              <a:t>TÁCTIL</a:t>
            </a:r>
            <a:endParaRPr/>
          </a:p>
        </p:txBody>
      </p:sp>
      <p:sp>
        <p:nvSpPr>
          <p:cNvPr id="244" name="Google Shape;244;p28"/>
          <p:cNvSpPr txBox="1"/>
          <p:nvPr>
            <p:ph idx="1" type="body"/>
          </p:nvPr>
        </p:nvSpPr>
        <p:spPr>
          <a:xfrm>
            <a:off x="944675" y="6260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100" y="1046725"/>
            <a:ext cx="3626051" cy="388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7700" y="966050"/>
            <a:ext cx="3800200" cy="404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180225" y="291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SOPORTES </a:t>
            </a:r>
            <a:r>
              <a:rPr lang="es"/>
              <a:t>EXTRAÍBLES</a:t>
            </a:r>
            <a:endParaRPr/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944675" y="62601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025" y="79975"/>
            <a:ext cx="4511423" cy="498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3000">
                <a:latin typeface="Lato"/>
                <a:ea typeface="Lato"/>
                <a:cs typeface="Lato"/>
                <a:sym typeface="Lato"/>
              </a:rPr>
              <a:t>1. Abre la configuración: Detalles:</a:t>
            </a:r>
            <a:endParaRPr sz="3000"/>
          </a:p>
        </p:txBody>
      </p:sp>
      <p:sp>
        <p:nvSpPr>
          <p:cNvPr id="259" name="Google Shape;25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Fecha y Hora: Activa el Huso horario automático.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Acerca de: Muestra la información genérica del equipo y del sistema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Aplicaciones Predeterminadas: Configura si es necesario la aplicación que abre por defecto texto.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2. Crea un acceso directo en el Escritorio de la aplicación Captura de Pantalla.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3. Abre la Terminal y la Configuración. Haz que siempre aparezcan en la barra de tareas aunque se cierren las aplicaciones.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1"/>
          <p:cNvSpPr txBox="1"/>
          <p:nvPr>
            <p:ph type="title"/>
          </p:nvPr>
        </p:nvSpPr>
        <p:spPr>
          <a:xfrm>
            <a:off x="27350" y="997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FECHA Y HORA</a:t>
            </a:r>
            <a:endParaRPr/>
          </a:p>
        </p:txBody>
      </p:sp>
      <p:sp>
        <p:nvSpPr>
          <p:cNvPr id="265" name="Google Shape;265;p31"/>
          <p:cNvSpPr txBox="1"/>
          <p:nvPr>
            <p:ph idx="1" type="body"/>
          </p:nvPr>
        </p:nvSpPr>
        <p:spPr>
          <a:xfrm>
            <a:off x="991725" y="5601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525" y="352800"/>
            <a:ext cx="3920700" cy="42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Fondo de escritorio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052550" y="64266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175" y="1001100"/>
            <a:ext cx="3196775" cy="202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9599" y="1087133"/>
            <a:ext cx="3196775" cy="1975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9600" y="3141544"/>
            <a:ext cx="3196775" cy="2001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475" y="3215874"/>
            <a:ext cx="3196775" cy="192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1052550" y="7348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ACERCA DE</a:t>
            </a:r>
            <a:endParaRPr/>
          </a:p>
        </p:txBody>
      </p:sp>
      <p:sp>
        <p:nvSpPr>
          <p:cNvPr id="272" name="Google Shape;272;p32"/>
          <p:cNvSpPr txBox="1"/>
          <p:nvPr>
            <p:ph idx="1" type="body"/>
          </p:nvPr>
        </p:nvSpPr>
        <p:spPr>
          <a:xfrm>
            <a:off x="991725" y="5601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500" y="329300"/>
            <a:ext cx="4389125" cy="476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3"/>
          <p:cNvSpPr txBox="1"/>
          <p:nvPr>
            <p:ph type="title"/>
          </p:nvPr>
        </p:nvSpPr>
        <p:spPr>
          <a:xfrm>
            <a:off x="41125" y="880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 PREDETERMINADAS</a:t>
            </a:r>
            <a:endParaRPr/>
          </a:p>
        </p:txBody>
      </p:sp>
      <p:sp>
        <p:nvSpPr>
          <p:cNvPr id="279" name="Google Shape;279;p33"/>
          <p:cNvSpPr txBox="1"/>
          <p:nvPr>
            <p:ph idx="1" type="body"/>
          </p:nvPr>
        </p:nvSpPr>
        <p:spPr>
          <a:xfrm>
            <a:off x="991725" y="5601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9450" y="717400"/>
            <a:ext cx="4040100" cy="434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/>
          <p:nvPr>
            <p:ph type="title"/>
          </p:nvPr>
        </p:nvSpPr>
        <p:spPr>
          <a:xfrm>
            <a:off x="39100" y="170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ACCESO DIRECTO ESCRITORIO</a:t>
            </a:r>
            <a:endParaRPr/>
          </a:p>
        </p:txBody>
      </p:sp>
      <p:sp>
        <p:nvSpPr>
          <p:cNvPr id="286" name="Google Shape;286;p34"/>
          <p:cNvSpPr txBox="1"/>
          <p:nvPr>
            <p:ph idx="1" type="body"/>
          </p:nvPr>
        </p:nvSpPr>
        <p:spPr>
          <a:xfrm>
            <a:off x="1356300" y="6036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000" y="761875"/>
            <a:ext cx="4217475" cy="42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39100" y="1702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TERMINAL EN EL DOCK</a:t>
            </a:r>
            <a:endParaRPr/>
          </a:p>
        </p:txBody>
      </p:sp>
      <p:sp>
        <p:nvSpPr>
          <p:cNvPr id="293" name="Google Shape;293;p35"/>
          <p:cNvSpPr txBox="1"/>
          <p:nvPr>
            <p:ph idx="1" type="body"/>
          </p:nvPr>
        </p:nvSpPr>
        <p:spPr>
          <a:xfrm>
            <a:off x="1356300" y="60366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175" y="772250"/>
            <a:ext cx="3993150" cy="437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latin typeface="Lato"/>
                <a:ea typeface="Lato"/>
                <a:cs typeface="Lato"/>
                <a:sym typeface="Lato"/>
              </a:rPr>
              <a:t>1. Abre la configuración: Fondo de Escritorio: 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1. Abre la configuración: Fondo de Escritorio: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Pon de fondo de escritorio una foto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Dock: La barra de tareas en la parte inferior con tamaño de los iconos a 30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Notificaciones: Desactivar las notificaciones en la pantalla de bloqueo.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Notificaciones: De la aplicación de Archivos quitar las Alertas Sonoras.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Región e Idioma: Añadir el idioma inglés (Reino Unido). Comprueba en la parte superior derecha de la pantalla que puedes elegir entre idiomas.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Acceso Universal: Muestra siempre el menú de acceso universal. Comprueba en la parte superior derecha de la pantalla que aparece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Cuentas en línea: Añade una cuenta en línea de Gmail. (Crea una nueva para la práctica).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Privacidad: Desactiva el Servicio de Ubicación y Uso e Histórico.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Sonido: Haz una prueba de los altavoces.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s"/>
              <a:t>Energía: Apaga la pantalla a los 15 minutos sin uso, para activar el ahorro de energía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Dock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422300" y="6093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75" y="1514700"/>
            <a:ext cx="4021675" cy="317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8225" y="1514693"/>
            <a:ext cx="4021675" cy="317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Notificaciones: Desactivar las notificaciones en la pantalla de bloqueo</a:t>
            </a:r>
            <a:endParaRPr/>
          </a:p>
        </p:txBody>
      </p:sp>
      <p:sp>
        <p:nvSpPr>
          <p:cNvPr id="165" name="Google Shape;165;p17"/>
          <p:cNvSpPr txBox="1"/>
          <p:nvPr>
            <p:ph idx="1" type="body"/>
          </p:nvPr>
        </p:nvSpPr>
        <p:spPr>
          <a:xfrm>
            <a:off x="1422300" y="6093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975" y="1639475"/>
            <a:ext cx="3285876" cy="32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Notificaciones: De la aplicacion de Archivos quitar las Alertas Sonoras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422300" y="6093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3950" y="1647800"/>
            <a:ext cx="3285876" cy="329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Region e Idioma</a:t>
            </a:r>
            <a:endParaRPr/>
          </a:p>
        </p:txBody>
      </p: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1422300" y="6093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200" y="1090375"/>
            <a:ext cx="3849801" cy="393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6950" y="1057075"/>
            <a:ext cx="4652224" cy="416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22625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Acceso Universal</a:t>
            </a:r>
            <a:endParaRPr/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1422300" y="60938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9588" y="910650"/>
            <a:ext cx="3916376" cy="39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Cuenta en Linea</a:t>
            </a:r>
            <a:endParaRPr/>
          </a:p>
        </p:txBody>
      </p:sp>
      <p:sp>
        <p:nvSpPr>
          <p:cNvPr id="194" name="Google Shape;194;p21"/>
          <p:cNvSpPr txBox="1"/>
          <p:nvPr>
            <p:ph idx="1" type="body"/>
          </p:nvPr>
        </p:nvSpPr>
        <p:spPr>
          <a:xfrm>
            <a:off x="382250" y="6709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9825" y="1383800"/>
            <a:ext cx="5734050" cy="347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